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9"/>
  </p:notesMasterIdLst>
  <p:handoutMasterIdLst>
    <p:handoutMasterId r:id="rId10"/>
  </p:handoutMasterIdLst>
  <p:sldIdLst>
    <p:sldId id="269" r:id="rId2"/>
    <p:sldId id="258" r:id="rId3"/>
    <p:sldId id="279" r:id="rId4"/>
    <p:sldId id="301" r:id="rId5"/>
    <p:sldId id="287" r:id="rId6"/>
    <p:sldId id="302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DFF"/>
    <a:srgbClr val="50E6FF"/>
    <a:srgbClr val="017BCE"/>
    <a:srgbClr val="0189CF"/>
    <a:srgbClr val="250657"/>
    <a:srgbClr val="163450"/>
    <a:srgbClr val="D83A01"/>
    <a:srgbClr val="8661C6"/>
    <a:srgbClr val="243A5F"/>
    <a:srgbClr val="F04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648"/>
  </p:normalViewPr>
  <p:slideViewPr>
    <p:cSldViewPr snapToGrid="0" snapToObjects="1" showGuides="1">
      <p:cViewPr varScale="1">
        <p:scale>
          <a:sx n="127" d="100"/>
          <a:sy n="127" d="100"/>
        </p:scale>
        <p:origin x="81" y="75"/>
      </p:cViewPr>
      <p:guideLst>
        <p:guide orient="horz" pos="1620"/>
        <p:guide pos="2880"/>
      </p:guideLst>
    </p:cSldViewPr>
  </p:slid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7BE86-6219-4116-B5C9-FFFECDC15E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D73F7-6947-4060-AB69-2186BA256A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aware of others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1BBDC3C8-34D1-4C57-A9E7-490F279033C8}" type="parTrans" cxnId="{3818896F-7C91-4408-8720-8E4EEDE057B6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4CAEF53-5CBF-44C6-AFA0-D0C5C1FE2D9F}" type="sibTrans" cxnId="{3818896F-7C91-4408-8720-8E4EEDE057B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6024BAB5-AB35-45FD-9A31-E38D091168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friendly and patient 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EEBB479F-37BC-429E-90DF-B8F7E8021B97}" type="parTrans" cxnId="{D3BB9CC2-2948-4A50-BCE7-9CAA1FE714F2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4FB9C32B-7C1D-42A2-9A2D-40B3AAD21EC6}" type="sibTrans" cxnId="{D3BB9CC2-2948-4A50-BCE7-9CAA1FE714F2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FB127286-2AEC-4420-85E2-F615D98D3F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welcoming and respectful 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DDD92847-870B-471E-92DF-406C9C09CEF1}" type="parTrans" cxnId="{C969C4F0-7536-4938-898C-789982891D7F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1233C82A-88D5-4FBE-B6B4-36145961C8CF}" type="sibTrans" cxnId="{C969C4F0-7536-4938-898C-789982891D7F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29B0D6A-F2D0-4270-B228-B38EB780B6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open to all questions and viewpoints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4EE742A-1BF4-4189-B00D-9D7153293DA4}" type="parTrans" cxnId="{F654FF31-978F-47ED-88F9-A5B28EB949E5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F498CEA4-2791-453A-B49B-423ABA50B62E}" type="sibTrans" cxnId="{F654FF31-978F-47ED-88F9-A5B28EB949E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77BB8F63-66CE-4B45-B208-95CD751C3B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understanding of differences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ED8A584-D0CD-4413-908F-DEF8C38F8CC1}" type="parTrans" cxnId="{09607ACD-6000-4A24-8A27-B37A104D275F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9CDBD6B1-75BD-482D-A4CE-48F6C9EC1F7A}" type="sibTrans" cxnId="{09607ACD-6000-4A24-8A27-B37A104D275F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31F04E5-F8BF-4327-B644-7565B152C0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u="sng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kind</a:t>
          </a:r>
          <a:r>
            <a:rPr lang="en-GB" sz="2000" b="1" i="0" u="none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 </a:t>
          </a:r>
          <a:r>
            <a:rPr lang="en-GB" sz="2000" b="0" i="0" u="none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and considerate to others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922D333-72C1-4C89-8970-855801ACC5D6}" type="parTrans" cxnId="{EAE995DD-5468-4C58-9966-CD607255D3D4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6B1AB97A-E6A5-45FF-A624-7BC2CA768A0E}" type="sibTrans" cxnId="{EAE995DD-5468-4C58-9966-CD607255D3D4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4EA29FCA-966A-462B-8078-41CB5C7D219E}" type="pres">
      <dgm:prSet presAssocID="{B717BE86-6219-4116-B5C9-FFFECDC15EEE}" presName="root" presStyleCnt="0">
        <dgm:presLayoutVars>
          <dgm:dir/>
          <dgm:resizeHandles val="exact"/>
        </dgm:presLayoutVars>
      </dgm:prSet>
      <dgm:spPr/>
    </dgm:pt>
    <dgm:pt modelId="{7A7334AF-AD41-436F-8D77-D9B861090164}" type="pres">
      <dgm:prSet presAssocID="{B717BE86-6219-4116-B5C9-FFFECDC15EEE}" presName="container" presStyleCnt="0">
        <dgm:presLayoutVars>
          <dgm:dir/>
          <dgm:resizeHandles val="exact"/>
        </dgm:presLayoutVars>
      </dgm:prSet>
      <dgm:spPr/>
    </dgm:pt>
    <dgm:pt modelId="{726D0903-C402-41E8-BE52-2DA61238C0A5}" type="pres">
      <dgm:prSet presAssocID="{6B2D73F7-6947-4060-AB69-2186BA256A83}" presName="compNode" presStyleCnt="0"/>
      <dgm:spPr/>
    </dgm:pt>
    <dgm:pt modelId="{A78230E9-46A6-459C-8FBB-160548C226AE}" type="pres">
      <dgm:prSet presAssocID="{6B2D73F7-6947-4060-AB69-2186BA256A83}" presName="iconBgRect" presStyleLbl="bgShp" presStyleIdx="0" presStyleCnt="6"/>
      <dgm:spPr>
        <a:solidFill>
          <a:srgbClr val="007FBA"/>
        </a:solidFill>
      </dgm:spPr>
    </dgm:pt>
    <dgm:pt modelId="{5C011594-5EB5-40D3-A5AE-43659B0A597B}" type="pres">
      <dgm:prSet presAssocID="{6B2D73F7-6947-4060-AB69-2186BA256A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56F199E-08B5-4F0A-9C1D-384CBE3510C8}" type="pres">
      <dgm:prSet presAssocID="{6B2D73F7-6947-4060-AB69-2186BA256A83}" presName="spaceRect" presStyleCnt="0"/>
      <dgm:spPr/>
    </dgm:pt>
    <dgm:pt modelId="{1C4BEFB2-0503-40D8-95C3-8EB7B68FE4CC}" type="pres">
      <dgm:prSet presAssocID="{6B2D73F7-6947-4060-AB69-2186BA256A83}" presName="textRect" presStyleLbl="revTx" presStyleIdx="0" presStyleCnt="6">
        <dgm:presLayoutVars>
          <dgm:chMax val="1"/>
          <dgm:chPref val="1"/>
        </dgm:presLayoutVars>
      </dgm:prSet>
      <dgm:spPr/>
    </dgm:pt>
    <dgm:pt modelId="{D70AB631-C4AB-4D25-821C-1E7E55B4D427}" type="pres">
      <dgm:prSet presAssocID="{B4CAEF53-5CBF-44C6-AFA0-D0C5C1FE2D9F}" presName="sibTrans" presStyleLbl="sibTrans2D1" presStyleIdx="0" presStyleCnt="0"/>
      <dgm:spPr/>
    </dgm:pt>
    <dgm:pt modelId="{054ADA8B-B710-47BD-B5FE-7857529D7BE0}" type="pres">
      <dgm:prSet presAssocID="{6024BAB5-AB35-45FD-9A31-E38D091168A6}" presName="compNode" presStyleCnt="0"/>
      <dgm:spPr/>
    </dgm:pt>
    <dgm:pt modelId="{41852F0F-D765-4CEE-8366-4A45DC4B714C}" type="pres">
      <dgm:prSet presAssocID="{6024BAB5-AB35-45FD-9A31-E38D091168A6}" presName="iconBgRect" presStyleLbl="bgShp" presStyleIdx="1" presStyleCnt="6"/>
      <dgm:spPr>
        <a:solidFill>
          <a:srgbClr val="007FBA"/>
        </a:solidFill>
      </dgm:spPr>
    </dgm:pt>
    <dgm:pt modelId="{15006D40-BE0B-4EC2-84CA-1EE48074DCFF}" type="pres">
      <dgm:prSet presAssocID="{6024BAB5-AB35-45FD-9A31-E38D091168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0EA3B282-56E4-41C3-B758-F28970261ED4}" type="pres">
      <dgm:prSet presAssocID="{6024BAB5-AB35-45FD-9A31-E38D091168A6}" presName="spaceRect" presStyleCnt="0"/>
      <dgm:spPr/>
    </dgm:pt>
    <dgm:pt modelId="{C84DF71D-0586-4A81-9317-6C01CCFC6F9D}" type="pres">
      <dgm:prSet presAssocID="{6024BAB5-AB35-45FD-9A31-E38D091168A6}" presName="textRect" presStyleLbl="revTx" presStyleIdx="1" presStyleCnt="6">
        <dgm:presLayoutVars>
          <dgm:chMax val="1"/>
          <dgm:chPref val="1"/>
        </dgm:presLayoutVars>
      </dgm:prSet>
      <dgm:spPr/>
    </dgm:pt>
    <dgm:pt modelId="{43967FD0-5BF3-4F93-BE7E-3716BB08DA0F}" type="pres">
      <dgm:prSet presAssocID="{4FB9C32B-7C1D-42A2-9A2D-40B3AAD21EC6}" presName="sibTrans" presStyleLbl="sibTrans2D1" presStyleIdx="0" presStyleCnt="0"/>
      <dgm:spPr/>
    </dgm:pt>
    <dgm:pt modelId="{8595DBA7-CD1C-47AC-944A-FABC8266AE51}" type="pres">
      <dgm:prSet presAssocID="{FB127286-2AEC-4420-85E2-F615D98D3F42}" presName="compNode" presStyleCnt="0"/>
      <dgm:spPr/>
    </dgm:pt>
    <dgm:pt modelId="{40BAFCD3-8ADD-4E12-AD19-96CE33269119}" type="pres">
      <dgm:prSet presAssocID="{FB127286-2AEC-4420-85E2-F615D98D3F42}" presName="iconBgRect" presStyleLbl="bgShp" presStyleIdx="2" presStyleCnt="6"/>
      <dgm:spPr>
        <a:solidFill>
          <a:srgbClr val="007FBA"/>
        </a:solidFill>
      </dgm:spPr>
    </dgm:pt>
    <dgm:pt modelId="{2F0234F8-818C-4411-AA02-4B8D90231C1F}" type="pres">
      <dgm:prSet presAssocID="{FB127286-2AEC-4420-85E2-F615D98D3F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433D094E-D11F-41DB-930B-02249A7AFE0C}" type="pres">
      <dgm:prSet presAssocID="{FB127286-2AEC-4420-85E2-F615D98D3F42}" presName="spaceRect" presStyleCnt="0"/>
      <dgm:spPr/>
    </dgm:pt>
    <dgm:pt modelId="{EB4221D4-1BAE-4B03-AE30-A7430F30E8E4}" type="pres">
      <dgm:prSet presAssocID="{FB127286-2AEC-4420-85E2-F615D98D3F42}" presName="textRect" presStyleLbl="revTx" presStyleIdx="2" presStyleCnt="6">
        <dgm:presLayoutVars>
          <dgm:chMax val="1"/>
          <dgm:chPref val="1"/>
        </dgm:presLayoutVars>
      </dgm:prSet>
      <dgm:spPr/>
    </dgm:pt>
    <dgm:pt modelId="{776253A6-4DF8-40B4-B644-5C147B53B7A8}" type="pres">
      <dgm:prSet presAssocID="{1233C82A-88D5-4FBE-B6B4-36145961C8CF}" presName="sibTrans" presStyleLbl="sibTrans2D1" presStyleIdx="0" presStyleCnt="0"/>
      <dgm:spPr/>
    </dgm:pt>
    <dgm:pt modelId="{C4F9A13F-3E56-4C7B-9944-79062C880F11}" type="pres">
      <dgm:prSet presAssocID="{229B0D6A-F2D0-4270-B228-B38EB780B651}" presName="compNode" presStyleCnt="0"/>
      <dgm:spPr/>
    </dgm:pt>
    <dgm:pt modelId="{882AF8D8-D4F0-40A6-ACB1-8380FDDC4D9E}" type="pres">
      <dgm:prSet presAssocID="{229B0D6A-F2D0-4270-B228-B38EB780B651}" presName="iconBgRect" presStyleLbl="bgShp" presStyleIdx="3" presStyleCnt="6"/>
      <dgm:spPr>
        <a:solidFill>
          <a:srgbClr val="007FBA"/>
        </a:solidFill>
      </dgm:spPr>
    </dgm:pt>
    <dgm:pt modelId="{05803664-DDBE-41F0-9A59-E321E23F12DB}" type="pres">
      <dgm:prSet presAssocID="{229B0D6A-F2D0-4270-B228-B38EB780B6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"/>
        </a:ext>
      </dgm:extLst>
    </dgm:pt>
    <dgm:pt modelId="{386BF949-C111-4645-B45D-B357E3478174}" type="pres">
      <dgm:prSet presAssocID="{229B0D6A-F2D0-4270-B228-B38EB780B651}" presName="spaceRect" presStyleCnt="0"/>
      <dgm:spPr/>
    </dgm:pt>
    <dgm:pt modelId="{C79A445E-030A-4E36-979F-D8859D430732}" type="pres">
      <dgm:prSet presAssocID="{229B0D6A-F2D0-4270-B228-B38EB780B651}" presName="textRect" presStyleLbl="revTx" presStyleIdx="3" presStyleCnt="6">
        <dgm:presLayoutVars>
          <dgm:chMax val="1"/>
          <dgm:chPref val="1"/>
        </dgm:presLayoutVars>
      </dgm:prSet>
      <dgm:spPr/>
    </dgm:pt>
    <dgm:pt modelId="{F8B3C5A0-4EF5-429B-8FA5-00C9B1B001FE}" type="pres">
      <dgm:prSet presAssocID="{F498CEA4-2791-453A-B49B-423ABA50B62E}" presName="sibTrans" presStyleLbl="sibTrans2D1" presStyleIdx="0" presStyleCnt="0"/>
      <dgm:spPr/>
    </dgm:pt>
    <dgm:pt modelId="{837BFE9D-906D-41C3-8710-EC6FD6F01E8B}" type="pres">
      <dgm:prSet presAssocID="{77BB8F63-66CE-4B45-B208-95CD751C3B83}" presName="compNode" presStyleCnt="0"/>
      <dgm:spPr/>
    </dgm:pt>
    <dgm:pt modelId="{8C7DAC4B-63B4-413C-8E21-85189941754F}" type="pres">
      <dgm:prSet presAssocID="{77BB8F63-66CE-4B45-B208-95CD751C3B83}" presName="iconBgRect" presStyleLbl="bgShp" presStyleIdx="4" presStyleCnt="6"/>
      <dgm:spPr>
        <a:solidFill>
          <a:srgbClr val="007FBA"/>
        </a:solidFill>
      </dgm:spPr>
    </dgm:pt>
    <dgm:pt modelId="{D67B79EF-F78C-4905-A7DD-97956CF280AA}" type="pres">
      <dgm:prSet presAssocID="{77BB8F63-66CE-4B45-B208-95CD751C3B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9DBA3F-DB58-4745-8D73-8A1826EB3E3B}" type="pres">
      <dgm:prSet presAssocID="{77BB8F63-66CE-4B45-B208-95CD751C3B83}" presName="spaceRect" presStyleCnt="0"/>
      <dgm:spPr/>
    </dgm:pt>
    <dgm:pt modelId="{A0D8776F-A85B-4685-B810-1F27616114E9}" type="pres">
      <dgm:prSet presAssocID="{77BB8F63-66CE-4B45-B208-95CD751C3B83}" presName="textRect" presStyleLbl="revTx" presStyleIdx="4" presStyleCnt="6">
        <dgm:presLayoutVars>
          <dgm:chMax val="1"/>
          <dgm:chPref val="1"/>
        </dgm:presLayoutVars>
      </dgm:prSet>
      <dgm:spPr/>
    </dgm:pt>
    <dgm:pt modelId="{92BBB893-5B5A-425A-B881-0DE93ECF6B41}" type="pres">
      <dgm:prSet presAssocID="{9CDBD6B1-75BD-482D-A4CE-48F6C9EC1F7A}" presName="sibTrans" presStyleLbl="sibTrans2D1" presStyleIdx="0" presStyleCnt="0"/>
      <dgm:spPr/>
    </dgm:pt>
    <dgm:pt modelId="{D1F46C52-8331-4C08-983F-E46D225683AA}" type="pres">
      <dgm:prSet presAssocID="{231F04E5-F8BF-4327-B644-7565B152C0C4}" presName="compNode" presStyleCnt="0"/>
      <dgm:spPr/>
    </dgm:pt>
    <dgm:pt modelId="{DD86621E-7994-4DBF-93C4-2086DC743553}" type="pres">
      <dgm:prSet presAssocID="{231F04E5-F8BF-4327-B644-7565B152C0C4}" presName="iconBgRect" presStyleLbl="bgShp" presStyleIdx="5" presStyleCnt="6"/>
      <dgm:spPr>
        <a:solidFill>
          <a:srgbClr val="007FBA"/>
        </a:solidFill>
      </dgm:spPr>
    </dgm:pt>
    <dgm:pt modelId="{6C4F2C41-1DC2-40D7-91B7-1149D55C159D}" type="pres">
      <dgm:prSet presAssocID="{231F04E5-F8BF-4327-B644-7565B152C0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855A8EC-F5BA-4483-81F1-F7BBABEFAD1B}" type="pres">
      <dgm:prSet presAssocID="{231F04E5-F8BF-4327-B644-7565B152C0C4}" presName="spaceRect" presStyleCnt="0"/>
      <dgm:spPr/>
    </dgm:pt>
    <dgm:pt modelId="{6AF0EABE-4E8D-44A6-B1F7-DCFB01C33624}" type="pres">
      <dgm:prSet presAssocID="{231F04E5-F8BF-4327-B644-7565B152C0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54FF31-978F-47ED-88F9-A5B28EB949E5}" srcId="{B717BE86-6219-4116-B5C9-FFFECDC15EEE}" destId="{229B0D6A-F2D0-4270-B228-B38EB780B651}" srcOrd="3" destOrd="0" parTransId="{B4EE742A-1BF4-4189-B00D-9D7153293DA4}" sibTransId="{F498CEA4-2791-453A-B49B-423ABA50B62E}"/>
    <dgm:cxn modelId="{55335D36-E826-4F67-A56D-4E746F282CA9}" type="presOf" srcId="{B4CAEF53-5CBF-44C6-AFA0-D0C5C1FE2D9F}" destId="{D70AB631-C4AB-4D25-821C-1E7E55B4D427}" srcOrd="0" destOrd="0" presId="urn:microsoft.com/office/officeart/2018/2/layout/IconCircleList"/>
    <dgm:cxn modelId="{40559E67-7832-4A82-B9C5-EFEC3A5F8F73}" type="presOf" srcId="{1233C82A-88D5-4FBE-B6B4-36145961C8CF}" destId="{776253A6-4DF8-40B4-B644-5C147B53B7A8}" srcOrd="0" destOrd="0" presId="urn:microsoft.com/office/officeart/2018/2/layout/IconCircleList"/>
    <dgm:cxn modelId="{3818896F-7C91-4408-8720-8E4EEDE057B6}" srcId="{B717BE86-6219-4116-B5C9-FFFECDC15EEE}" destId="{6B2D73F7-6947-4060-AB69-2186BA256A83}" srcOrd="0" destOrd="0" parTransId="{1BBDC3C8-34D1-4C57-A9E7-490F279033C8}" sibTransId="{B4CAEF53-5CBF-44C6-AFA0-D0C5C1FE2D9F}"/>
    <dgm:cxn modelId="{911A798F-0BC9-409D-88C0-CBD4F828F8FC}" type="presOf" srcId="{6024BAB5-AB35-45FD-9A31-E38D091168A6}" destId="{C84DF71D-0586-4A81-9317-6C01CCFC6F9D}" srcOrd="0" destOrd="0" presId="urn:microsoft.com/office/officeart/2018/2/layout/IconCircleList"/>
    <dgm:cxn modelId="{2FE22299-CF7A-4594-B3D0-133BEB6A9033}" type="presOf" srcId="{F498CEA4-2791-453A-B49B-423ABA50B62E}" destId="{F8B3C5A0-4EF5-429B-8FA5-00C9B1B001FE}" srcOrd="0" destOrd="0" presId="urn:microsoft.com/office/officeart/2018/2/layout/IconCircleList"/>
    <dgm:cxn modelId="{80DA6D9C-EA22-4518-9417-78EA96E545E2}" type="presOf" srcId="{FB127286-2AEC-4420-85E2-F615D98D3F42}" destId="{EB4221D4-1BAE-4B03-AE30-A7430F30E8E4}" srcOrd="0" destOrd="0" presId="urn:microsoft.com/office/officeart/2018/2/layout/IconCircleList"/>
    <dgm:cxn modelId="{EB5E36A8-8ABF-4835-A01C-83DF223C6326}" type="presOf" srcId="{B717BE86-6219-4116-B5C9-FFFECDC15EEE}" destId="{4EA29FCA-966A-462B-8078-41CB5C7D219E}" srcOrd="0" destOrd="0" presId="urn:microsoft.com/office/officeart/2018/2/layout/IconCircleList"/>
    <dgm:cxn modelId="{BF9927B4-8B3D-458B-B29F-BD3F64C2151F}" type="presOf" srcId="{4FB9C32B-7C1D-42A2-9A2D-40B3AAD21EC6}" destId="{43967FD0-5BF3-4F93-BE7E-3716BB08DA0F}" srcOrd="0" destOrd="0" presId="urn:microsoft.com/office/officeart/2018/2/layout/IconCircleList"/>
    <dgm:cxn modelId="{FBDCD2C1-5307-4F82-87F8-7DDB076FC2FC}" type="presOf" srcId="{77BB8F63-66CE-4B45-B208-95CD751C3B83}" destId="{A0D8776F-A85B-4685-B810-1F27616114E9}" srcOrd="0" destOrd="0" presId="urn:microsoft.com/office/officeart/2018/2/layout/IconCircleList"/>
    <dgm:cxn modelId="{D3BB9CC2-2948-4A50-BCE7-9CAA1FE714F2}" srcId="{B717BE86-6219-4116-B5C9-FFFECDC15EEE}" destId="{6024BAB5-AB35-45FD-9A31-E38D091168A6}" srcOrd="1" destOrd="0" parTransId="{EEBB479F-37BC-429E-90DF-B8F7E8021B97}" sibTransId="{4FB9C32B-7C1D-42A2-9A2D-40B3AAD21EC6}"/>
    <dgm:cxn modelId="{9773F7CC-70C6-441E-B78B-FFCA1B0CFA2C}" type="presOf" srcId="{6B2D73F7-6947-4060-AB69-2186BA256A83}" destId="{1C4BEFB2-0503-40D8-95C3-8EB7B68FE4CC}" srcOrd="0" destOrd="0" presId="urn:microsoft.com/office/officeart/2018/2/layout/IconCircleList"/>
    <dgm:cxn modelId="{09607ACD-6000-4A24-8A27-B37A104D275F}" srcId="{B717BE86-6219-4116-B5C9-FFFECDC15EEE}" destId="{77BB8F63-66CE-4B45-B208-95CD751C3B83}" srcOrd="4" destOrd="0" parTransId="{2ED8A584-D0CD-4413-908F-DEF8C38F8CC1}" sibTransId="{9CDBD6B1-75BD-482D-A4CE-48F6C9EC1F7A}"/>
    <dgm:cxn modelId="{EAE995DD-5468-4C58-9966-CD607255D3D4}" srcId="{B717BE86-6219-4116-B5C9-FFFECDC15EEE}" destId="{231F04E5-F8BF-4327-B644-7565B152C0C4}" srcOrd="5" destOrd="0" parTransId="{B922D333-72C1-4C89-8970-855801ACC5D6}" sibTransId="{6B1AB97A-E6A5-45FF-A624-7BC2CA768A0E}"/>
    <dgm:cxn modelId="{0D6F3DE3-BF7D-4C91-8D73-5B9C4D8090E2}" type="presOf" srcId="{9CDBD6B1-75BD-482D-A4CE-48F6C9EC1F7A}" destId="{92BBB893-5B5A-425A-B881-0DE93ECF6B41}" srcOrd="0" destOrd="0" presId="urn:microsoft.com/office/officeart/2018/2/layout/IconCircleList"/>
    <dgm:cxn modelId="{23BBAFEA-FF65-4348-9725-B524056A5E69}" type="presOf" srcId="{231F04E5-F8BF-4327-B644-7565B152C0C4}" destId="{6AF0EABE-4E8D-44A6-B1F7-DCFB01C33624}" srcOrd="0" destOrd="0" presId="urn:microsoft.com/office/officeart/2018/2/layout/IconCircleList"/>
    <dgm:cxn modelId="{C969C4F0-7536-4938-898C-789982891D7F}" srcId="{B717BE86-6219-4116-B5C9-FFFECDC15EEE}" destId="{FB127286-2AEC-4420-85E2-F615D98D3F42}" srcOrd="2" destOrd="0" parTransId="{DDD92847-870B-471E-92DF-406C9C09CEF1}" sibTransId="{1233C82A-88D5-4FBE-B6B4-36145961C8CF}"/>
    <dgm:cxn modelId="{D11A4DF2-7AA4-4362-B48D-010DF4AC125B}" type="presOf" srcId="{229B0D6A-F2D0-4270-B228-B38EB780B651}" destId="{C79A445E-030A-4E36-979F-D8859D430732}" srcOrd="0" destOrd="0" presId="urn:microsoft.com/office/officeart/2018/2/layout/IconCircleList"/>
    <dgm:cxn modelId="{708E3BE9-D0EE-4C22-BD31-2B47ABECEC0C}" type="presParOf" srcId="{4EA29FCA-966A-462B-8078-41CB5C7D219E}" destId="{7A7334AF-AD41-436F-8D77-D9B861090164}" srcOrd="0" destOrd="0" presId="urn:microsoft.com/office/officeart/2018/2/layout/IconCircleList"/>
    <dgm:cxn modelId="{AC396626-CAB2-4931-9BA0-0492E59ED8DF}" type="presParOf" srcId="{7A7334AF-AD41-436F-8D77-D9B861090164}" destId="{726D0903-C402-41E8-BE52-2DA61238C0A5}" srcOrd="0" destOrd="0" presId="urn:microsoft.com/office/officeart/2018/2/layout/IconCircleList"/>
    <dgm:cxn modelId="{C73D703E-4104-4002-90C6-0B455A32EF9F}" type="presParOf" srcId="{726D0903-C402-41E8-BE52-2DA61238C0A5}" destId="{A78230E9-46A6-459C-8FBB-160548C226AE}" srcOrd="0" destOrd="0" presId="urn:microsoft.com/office/officeart/2018/2/layout/IconCircleList"/>
    <dgm:cxn modelId="{0ED5C1DB-F7AC-4E22-8B4F-D93EEEC89D05}" type="presParOf" srcId="{726D0903-C402-41E8-BE52-2DA61238C0A5}" destId="{5C011594-5EB5-40D3-A5AE-43659B0A597B}" srcOrd="1" destOrd="0" presId="urn:microsoft.com/office/officeart/2018/2/layout/IconCircleList"/>
    <dgm:cxn modelId="{2EFDD9F6-798A-4A98-B3A0-487F65A4BB0F}" type="presParOf" srcId="{726D0903-C402-41E8-BE52-2DA61238C0A5}" destId="{D56F199E-08B5-4F0A-9C1D-384CBE3510C8}" srcOrd="2" destOrd="0" presId="urn:microsoft.com/office/officeart/2018/2/layout/IconCircleList"/>
    <dgm:cxn modelId="{2B56BF3C-87CB-455F-A43A-1BE79C54B7B5}" type="presParOf" srcId="{726D0903-C402-41E8-BE52-2DA61238C0A5}" destId="{1C4BEFB2-0503-40D8-95C3-8EB7B68FE4CC}" srcOrd="3" destOrd="0" presId="urn:microsoft.com/office/officeart/2018/2/layout/IconCircleList"/>
    <dgm:cxn modelId="{BD816814-7B25-437E-9649-E17B43FAC54C}" type="presParOf" srcId="{7A7334AF-AD41-436F-8D77-D9B861090164}" destId="{D70AB631-C4AB-4D25-821C-1E7E55B4D427}" srcOrd="1" destOrd="0" presId="urn:microsoft.com/office/officeart/2018/2/layout/IconCircleList"/>
    <dgm:cxn modelId="{ED498211-E8DF-4156-89D3-93D63832FF64}" type="presParOf" srcId="{7A7334AF-AD41-436F-8D77-D9B861090164}" destId="{054ADA8B-B710-47BD-B5FE-7857529D7BE0}" srcOrd="2" destOrd="0" presId="urn:microsoft.com/office/officeart/2018/2/layout/IconCircleList"/>
    <dgm:cxn modelId="{BAA6C650-E9C6-434F-A164-D7353347B51B}" type="presParOf" srcId="{054ADA8B-B710-47BD-B5FE-7857529D7BE0}" destId="{41852F0F-D765-4CEE-8366-4A45DC4B714C}" srcOrd="0" destOrd="0" presId="urn:microsoft.com/office/officeart/2018/2/layout/IconCircleList"/>
    <dgm:cxn modelId="{2D44104F-C076-4B86-B491-0ECB68824EB1}" type="presParOf" srcId="{054ADA8B-B710-47BD-B5FE-7857529D7BE0}" destId="{15006D40-BE0B-4EC2-84CA-1EE48074DCFF}" srcOrd="1" destOrd="0" presId="urn:microsoft.com/office/officeart/2018/2/layout/IconCircleList"/>
    <dgm:cxn modelId="{7795E31E-E7CA-4038-AC34-BF52F414EC9B}" type="presParOf" srcId="{054ADA8B-B710-47BD-B5FE-7857529D7BE0}" destId="{0EA3B282-56E4-41C3-B758-F28970261ED4}" srcOrd="2" destOrd="0" presId="urn:microsoft.com/office/officeart/2018/2/layout/IconCircleList"/>
    <dgm:cxn modelId="{5328189E-7A0C-44C0-9B97-CBAB3FECEB36}" type="presParOf" srcId="{054ADA8B-B710-47BD-B5FE-7857529D7BE0}" destId="{C84DF71D-0586-4A81-9317-6C01CCFC6F9D}" srcOrd="3" destOrd="0" presId="urn:microsoft.com/office/officeart/2018/2/layout/IconCircleList"/>
    <dgm:cxn modelId="{AA770EB0-CA9C-49DA-B363-7B570D9653E8}" type="presParOf" srcId="{7A7334AF-AD41-436F-8D77-D9B861090164}" destId="{43967FD0-5BF3-4F93-BE7E-3716BB08DA0F}" srcOrd="3" destOrd="0" presId="urn:microsoft.com/office/officeart/2018/2/layout/IconCircleList"/>
    <dgm:cxn modelId="{E58D0B07-215A-4A90-A406-C52AF49DF3A7}" type="presParOf" srcId="{7A7334AF-AD41-436F-8D77-D9B861090164}" destId="{8595DBA7-CD1C-47AC-944A-FABC8266AE51}" srcOrd="4" destOrd="0" presId="urn:microsoft.com/office/officeart/2018/2/layout/IconCircleList"/>
    <dgm:cxn modelId="{4AD23DC2-9C70-4BCB-A25D-481EDDD809CA}" type="presParOf" srcId="{8595DBA7-CD1C-47AC-944A-FABC8266AE51}" destId="{40BAFCD3-8ADD-4E12-AD19-96CE33269119}" srcOrd="0" destOrd="0" presId="urn:microsoft.com/office/officeart/2018/2/layout/IconCircleList"/>
    <dgm:cxn modelId="{5C4B2847-9396-41A9-9821-33C228C32089}" type="presParOf" srcId="{8595DBA7-CD1C-47AC-944A-FABC8266AE51}" destId="{2F0234F8-818C-4411-AA02-4B8D90231C1F}" srcOrd="1" destOrd="0" presId="urn:microsoft.com/office/officeart/2018/2/layout/IconCircleList"/>
    <dgm:cxn modelId="{93F3453F-97B1-4B67-8E1B-01D5BCCBBFD7}" type="presParOf" srcId="{8595DBA7-CD1C-47AC-944A-FABC8266AE51}" destId="{433D094E-D11F-41DB-930B-02249A7AFE0C}" srcOrd="2" destOrd="0" presId="urn:microsoft.com/office/officeart/2018/2/layout/IconCircleList"/>
    <dgm:cxn modelId="{6E14B37E-1D0E-45B5-85AA-9E182B27823D}" type="presParOf" srcId="{8595DBA7-CD1C-47AC-944A-FABC8266AE51}" destId="{EB4221D4-1BAE-4B03-AE30-A7430F30E8E4}" srcOrd="3" destOrd="0" presId="urn:microsoft.com/office/officeart/2018/2/layout/IconCircleList"/>
    <dgm:cxn modelId="{49250F6D-3C4F-4F3E-BA86-407AF8BD6498}" type="presParOf" srcId="{7A7334AF-AD41-436F-8D77-D9B861090164}" destId="{776253A6-4DF8-40B4-B644-5C147B53B7A8}" srcOrd="5" destOrd="0" presId="urn:microsoft.com/office/officeart/2018/2/layout/IconCircleList"/>
    <dgm:cxn modelId="{F87EB6E0-DBAA-48F6-856D-2DB109221F01}" type="presParOf" srcId="{7A7334AF-AD41-436F-8D77-D9B861090164}" destId="{C4F9A13F-3E56-4C7B-9944-79062C880F11}" srcOrd="6" destOrd="0" presId="urn:microsoft.com/office/officeart/2018/2/layout/IconCircleList"/>
    <dgm:cxn modelId="{EA6FF4D7-7E21-4E08-BB02-80CD10E17777}" type="presParOf" srcId="{C4F9A13F-3E56-4C7B-9944-79062C880F11}" destId="{882AF8D8-D4F0-40A6-ACB1-8380FDDC4D9E}" srcOrd="0" destOrd="0" presId="urn:microsoft.com/office/officeart/2018/2/layout/IconCircleList"/>
    <dgm:cxn modelId="{323E1FE5-3CC8-4C3D-B6B4-B3F159A403B8}" type="presParOf" srcId="{C4F9A13F-3E56-4C7B-9944-79062C880F11}" destId="{05803664-DDBE-41F0-9A59-E321E23F12DB}" srcOrd="1" destOrd="0" presId="urn:microsoft.com/office/officeart/2018/2/layout/IconCircleList"/>
    <dgm:cxn modelId="{BF8F2109-F00C-4158-9283-3DCC8B4F35D5}" type="presParOf" srcId="{C4F9A13F-3E56-4C7B-9944-79062C880F11}" destId="{386BF949-C111-4645-B45D-B357E3478174}" srcOrd="2" destOrd="0" presId="urn:microsoft.com/office/officeart/2018/2/layout/IconCircleList"/>
    <dgm:cxn modelId="{66AA4838-9535-4C59-83BF-45EAD07D7888}" type="presParOf" srcId="{C4F9A13F-3E56-4C7B-9944-79062C880F11}" destId="{C79A445E-030A-4E36-979F-D8859D430732}" srcOrd="3" destOrd="0" presId="urn:microsoft.com/office/officeart/2018/2/layout/IconCircleList"/>
    <dgm:cxn modelId="{019B161B-906C-4A2C-89AD-D8861031013B}" type="presParOf" srcId="{7A7334AF-AD41-436F-8D77-D9B861090164}" destId="{F8B3C5A0-4EF5-429B-8FA5-00C9B1B001FE}" srcOrd="7" destOrd="0" presId="urn:microsoft.com/office/officeart/2018/2/layout/IconCircleList"/>
    <dgm:cxn modelId="{E82A75E1-EB34-4533-8889-74C3FC993E0F}" type="presParOf" srcId="{7A7334AF-AD41-436F-8D77-D9B861090164}" destId="{837BFE9D-906D-41C3-8710-EC6FD6F01E8B}" srcOrd="8" destOrd="0" presId="urn:microsoft.com/office/officeart/2018/2/layout/IconCircleList"/>
    <dgm:cxn modelId="{DD2C54C9-C401-45EB-9189-6B302FBF0FAF}" type="presParOf" srcId="{837BFE9D-906D-41C3-8710-EC6FD6F01E8B}" destId="{8C7DAC4B-63B4-413C-8E21-85189941754F}" srcOrd="0" destOrd="0" presId="urn:microsoft.com/office/officeart/2018/2/layout/IconCircleList"/>
    <dgm:cxn modelId="{D50EDB23-3297-4E9F-A2A2-17C8019EF4F7}" type="presParOf" srcId="{837BFE9D-906D-41C3-8710-EC6FD6F01E8B}" destId="{D67B79EF-F78C-4905-A7DD-97956CF280AA}" srcOrd="1" destOrd="0" presId="urn:microsoft.com/office/officeart/2018/2/layout/IconCircleList"/>
    <dgm:cxn modelId="{BE00C989-C02A-4E8E-95EF-0567F64D095E}" type="presParOf" srcId="{837BFE9D-906D-41C3-8710-EC6FD6F01E8B}" destId="{519DBA3F-DB58-4745-8D73-8A1826EB3E3B}" srcOrd="2" destOrd="0" presId="urn:microsoft.com/office/officeart/2018/2/layout/IconCircleList"/>
    <dgm:cxn modelId="{B1F4A466-4045-41D7-B743-914AC2457844}" type="presParOf" srcId="{837BFE9D-906D-41C3-8710-EC6FD6F01E8B}" destId="{A0D8776F-A85B-4685-B810-1F27616114E9}" srcOrd="3" destOrd="0" presId="urn:microsoft.com/office/officeart/2018/2/layout/IconCircleList"/>
    <dgm:cxn modelId="{2873112D-B279-45BD-B529-964C36D3754F}" type="presParOf" srcId="{7A7334AF-AD41-436F-8D77-D9B861090164}" destId="{92BBB893-5B5A-425A-B881-0DE93ECF6B41}" srcOrd="9" destOrd="0" presId="urn:microsoft.com/office/officeart/2018/2/layout/IconCircleList"/>
    <dgm:cxn modelId="{238BF866-17D4-4928-BCA8-1C4710203D41}" type="presParOf" srcId="{7A7334AF-AD41-436F-8D77-D9B861090164}" destId="{D1F46C52-8331-4C08-983F-E46D225683AA}" srcOrd="10" destOrd="0" presId="urn:microsoft.com/office/officeart/2018/2/layout/IconCircleList"/>
    <dgm:cxn modelId="{DD5D0210-B855-443D-8100-1AF08F3675F7}" type="presParOf" srcId="{D1F46C52-8331-4C08-983F-E46D225683AA}" destId="{DD86621E-7994-4DBF-93C4-2086DC743553}" srcOrd="0" destOrd="0" presId="urn:microsoft.com/office/officeart/2018/2/layout/IconCircleList"/>
    <dgm:cxn modelId="{33EE303C-25A0-4BF9-B024-BB83EBC52207}" type="presParOf" srcId="{D1F46C52-8331-4C08-983F-E46D225683AA}" destId="{6C4F2C41-1DC2-40D7-91B7-1149D55C159D}" srcOrd="1" destOrd="0" presId="urn:microsoft.com/office/officeart/2018/2/layout/IconCircleList"/>
    <dgm:cxn modelId="{51B1466A-A7F1-47B9-B94B-8D462867F028}" type="presParOf" srcId="{D1F46C52-8331-4C08-983F-E46D225683AA}" destId="{9855A8EC-F5BA-4483-81F1-F7BBABEFAD1B}" srcOrd="2" destOrd="0" presId="urn:microsoft.com/office/officeart/2018/2/layout/IconCircleList"/>
    <dgm:cxn modelId="{9CCD0BFF-7A5E-4FD3-AF44-B83FC3702C19}" type="presParOf" srcId="{D1F46C52-8331-4C08-983F-E46D225683AA}" destId="{6AF0EABE-4E8D-44A6-B1F7-DCFB01C33624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30E9-46A6-459C-8FBB-160548C226AE}">
      <dsp:nvSpPr>
        <dsp:cNvPr id="0" name=""/>
        <dsp:cNvSpPr/>
      </dsp:nvSpPr>
      <dsp:spPr>
        <a:xfrm>
          <a:off x="215301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1594-5EB5-40D3-A5AE-43659B0A597B}">
      <dsp:nvSpPr>
        <dsp:cNvPr id="0" name=""/>
        <dsp:cNvSpPr/>
      </dsp:nvSpPr>
      <dsp:spPr>
        <a:xfrm>
          <a:off x="366470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EFB2-0503-40D8-95C3-8EB7B68FE4CC}">
      <dsp:nvSpPr>
        <dsp:cNvPr id="0" name=""/>
        <dsp:cNvSpPr/>
      </dsp:nvSpPr>
      <dsp:spPr>
        <a:xfrm>
          <a:off x="1089412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aware of others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1089412" y="561555"/>
        <a:ext cx="1696804" cy="719856"/>
      </dsp:txXfrm>
    </dsp:sp>
    <dsp:sp modelId="{41852F0F-D765-4CEE-8366-4A45DC4B714C}">
      <dsp:nvSpPr>
        <dsp:cNvPr id="0" name=""/>
        <dsp:cNvSpPr/>
      </dsp:nvSpPr>
      <dsp:spPr>
        <a:xfrm>
          <a:off x="3081872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6D40-BE0B-4EC2-84CA-1EE48074DCFF}">
      <dsp:nvSpPr>
        <dsp:cNvPr id="0" name=""/>
        <dsp:cNvSpPr/>
      </dsp:nvSpPr>
      <dsp:spPr>
        <a:xfrm>
          <a:off x="3233042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DF71D-0586-4A81-9317-6C01CCFC6F9D}">
      <dsp:nvSpPr>
        <dsp:cNvPr id="0" name=""/>
        <dsp:cNvSpPr/>
      </dsp:nvSpPr>
      <dsp:spPr>
        <a:xfrm>
          <a:off x="3955984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friendly and patient 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3955984" y="561555"/>
        <a:ext cx="1696804" cy="719856"/>
      </dsp:txXfrm>
    </dsp:sp>
    <dsp:sp modelId="{40BAFCD3-8ADD-4E12-AD19-96CE33269119}">
      <dsp:nvSpPr>
        <dsp:cNvPr id="0" name=""/>
        <dsp:cNvSpPr/>
      </dsp:nvSpPr>
      <dsp:spPr>
        <a:xfrm>
          <a:off x="5948444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234F8-818C-4411-AA02-4B8D90231C1F}">
      <dsp:nvSpPr>
        <dsp:cNvPr id="0" name=""/>
        <dsp:cNvSpPr/>
      </dsp:nvSpPr>
      <dsp:spPr>
        <a:xfrm>
          <a:off x="6099614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221D4-1BAE-4B03-AE30-A7430F30E8E4}">
      <dsp:nvSpPr>
        <dsp:cNvPr id="0" name=""/>
        <dsp:cNvSpPr/>
      </dsp:nvSpPr>
      <dsp:spPr>
        <a:xfrm>
          <a:off x="6822556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welcoming and respectful 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6822556" y="561555"/>
        <a:ext cx="1696804" cy="719856"/>
      </dsp:txXfrm>
    </dsp:sp>
    <dsp:sp modelId="{882AF8D8-D4F0-40A6-ACB1-8380FDDC4D9E}">
      <dsp:nvSpPr>
        <dsp:cNvPr id="0" name=""/>
        <dsp:cNvSpPr/>
      </dsp:nvSpPr>
      <dsp:spPr>
        <a:xfrm>
          <a:off x="215301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03664-DDBE-41F0-9A59-E321E23F12DB}">
      <dsp:nvSpPr>
        <dsp:cNvPr id="0" name=""/>
        <dsp:cNvSpPr/>
      </dsp:nvSpPr>
      <dsp:spPr>
        <a:xfrm>
          <a:off x="366470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445E-030A-4E36-979F-D8859D430732}">
      <dsp:nvSpPr>
        <dsp:cNvPr id="0" name=""/>
        <dsp:cNvSpPr/>
      </dsp:nvSpPr>
      <dsp:spPr>
        <a:xfrm>
          <a:off x="1089412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open to all questions and viewpoints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1089412" y="1806327"/>
        <a:ext cx="1696804" cy="719856"/>
      </dsp:txXfrm>
    </dsp:sp>
    <dsp:sp modelId="{8C7DAC4B-63B4-413C-8E21-85189941754F}">
      <dsp:nvSpPr>
        <dsp:cNvPr id="0" name=""/>
        <dsp:cNvSpPr/>
      </dsp:nvSpPr>
      <dsp:spPr>
        <a:xfrm>
          <a:off x="3081872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79EF-F78C-4905-A7DD-97956CF280AA}">
      <dsp:nvSpPr>
        <dsp:cNvPr id="0" name=""/>
        <dsp:cNvSpPr/>
      </dsp:nvSpPr>
      <dsp:spPr>
        <a:xfrm>
          <a:off x="3233042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8776F-A85B-4685-B810-1F27616114E9}">
      <dsp:nvSpPr>
        <dsp:cNvPr id="0" name=""/>
        <dsp:cNvSpPr/>
      </dsp:nvSpPr>
      <dsp:spPr>
        <a:xfrm>
          <a:off x="3955984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understanding of differences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3955984" y="1806327"/>
        <a:ext cx="1696804" cy="719856"/>
      </dsp:txXfrm>
    </dsp:sp>
    <dsp:sp modelId="{DD86621E-7994-4DBF-93C4-2086DC743553}">
      <dsp:nvSpPr>
        <dsp:cNvPr id="0" name=""/>
        <dsp:cNvSpPr/>
      </dsp:nvSpPr>
      <dsp:spPr>
        <a:xfrm>
          <a:off x="5948444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F2C41-1DC2-40D7-91B7-1149D55C159D}">
      <dsp:nvSpPr>
        <dsp:cNvPr id="0" name=""/>
        <dsp:cNvSpPr/>
      </dsp:nvSpPr>
      <dsp:spPr>
        <a:xfrm>
          <a:off x="6099614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0EABE-4E8D-44A6-B1F7-DCFB01C33624}">
      <dsp:nvSpPr>
        <dsp:cNvPr id="0" name=""/>
        <dsp:cNvSpPr/>
      </dsp:nvSpPr>
      <dsp:spPr>
        <a:xfrm>
          <a:off x="6822556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sng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kind</a:t>
          </a:r>
          <a:r>
            <a:rPr lang="en-GB" sz="2000" b="1" i="0" u="none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 </a:t>
          </a:r>
          <a:r>
            <a:rPr lang="en-GB" sz="2000" b="0" i="0" u="none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and considerate to others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6822556" y="1806327"/>
        <a:ext cx="1696804" cy="719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2CBC37-8F03-3241-A0BA-CF97D3B96F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711E5-45D3-2D4B-8950-3DF467023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4DEAE-AD18-9A47-9223-E64C861210C3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44E67-BF88-7B43-9156-8EFD86117C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105C-431C-A24A-85E3-1999D5C197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60E5B-D185-054B-8429-40E1301F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8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587-89F2-8C4B-B366-7262BFACEA13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CB85-1DA6-D943-998E-878BC0C1E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9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7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6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5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3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1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2"/>
            <a:ext cx="9144000" cy="51434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525" y="376233"/>
            <a:ext cx="241955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410767" y="2972381"/>
            <a:ext cx="507043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1086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CEC92-36D3-604E-851D-99CA4299E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410766" y="2972381"/>
            <a:ext cx="40913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0332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D1D53-EF8F-7B4F-BC87-3D1590EB68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80782128-205C-2745-A597-46DE34302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59D0A91-4160-634C-812D-385D4734AD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2FBD7-8C53-944D-9197-10AE648574CC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FEA13D-4231-944C-98B4-1F0FD2826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0BDCC8-3A25-1642-9486-46AF1C216BFB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5CABA67-0BF5-8645-B68F-8D3EBDF381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58E442BB-CBB5-DF44-B552-661299C87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910FD6-520E-1344-A76D-EC5F282FD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765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4D1E1A6-E5D4-BE42-B932-F417E4C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765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664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994106D-82DB-EC4B-978A-882B8D0B1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765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765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31A501-D7AF-2B44-9277-98961627EE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B328C81-D9DF-7844-8A03-1531FAE11F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00CD661-6680-B947-A669-E4B7B28867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5922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13FFF20-C4CF-5E44-A06C-57C3F9D542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5920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26D0ECCA-DA79-1C49-82AF-A82A3FB298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5920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7E25D-1266-7844-B57D-983AC5D51699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BE93D60-6F3D-E544-A9B8-81154A2B07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39C0AB-5B78-B54D-84DD-A383DCE7D636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48C9C46-DAAB-9941-B952-F9F503D8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04618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DDB23A-D12D-6347-8641-F671DBF25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29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4429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67194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23623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A95560-F409-574D-9B5F-9869D6E4B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5456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76D9877-CACF-6B49-8184-20EE6C1E5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55456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ACF2BDA-068B-B945-A1D2-E79D48035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4211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C928E-8801-A64C-AF05-033F57FD7E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4211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01F5DD1-70A6-914A-89B6-E399064FA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9614E1C-167D-7042-ADC4-D5CEE2A57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A9590-493A-AF40-B8B4-1CEA58565D87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0212C15-668A-D44A-B666-0575C604C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C84E06-B5D9-284C-B384-ED8A0F843438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44EC9DB-D8FF-9141-9F1C-047B01E59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04930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410767" y="2972381"/>
            <a:ext cx="507043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54433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C8469-B56E-EA49-AA72-061F93973635}"/>
              </a:ext>
            </a:extLst>
          </p:cNvPr>
          <p:cNvSpPr txBox="1"/>
          <p:nvPr userDrawn="1"/>
        </p:nvSpPr>
        <p:spPr>
          <a:xfrm>
            <a:off x="6392009" y="486432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DE22E-9557-6048-9AF8-6723CACEF2B0}"/>
              </a:ext>
            </a:extLst>
          </p:cNvPr>
          <p:cNvSpPr txBox="1"/>
          <p:nvPr userDrawn="1"/>
        </p:nvSpPr>
        <p:spPr>
          <a:xfrm>
            <a:off x="7042640" y="500282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C2367-D8D3-A74F-A811-FEBBEDF9D342}"/>
              </a:ext>
            </a:extLst>
          </p:cNvPr>
          <p:cNvSpPr txBox="1"/>
          <p:nvPr userDrawn="1"/>
        </p:nvSpPr>
        <p:spPr>
          <a:xfrm>
            <a:off x="7516370" y="50292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24106-8E03-9540-9186-1C4F39BD1287}"/>
              </a:ext>
            </a:extLst>
          </p:cNvPr>
          <p:cNvSpPr txBox="1"/>
          <p:nvPr userDrawn="1"/>
        </p:nvSpPr>
        <p:spPr>
          <a:xfrm>
            <a:off x="7507226" y="499719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11289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0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650" r:id="rId6"/>
    <p:sldLayoutId id="214748371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microsoft.com/en-us/legal/compliance/integr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8221F-261A-A940-A43F-5567E76D1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766" y="3162775"/>
            <a:ext cx="4544140" cy="396434"/>
          </a:xfrm>
        </p:spPr>
        <p:txBody>
          <a:bodyPr>
            <a:normAutofit/>
          </a:bodyPr>
          <a:lstStyle/>
          <a:p>
            <a:r>
              <a:rPr lang="en-US" dirty="0"/>
              <a:t>Day, Mon XX | XX</a:t>
            </a:r>
            <a:r>
              <a:rPr lang="en-US" sz="1800" dirty="0"/>
              <a:t>PM</a:t>
            </a:r>
            <a:r>
              <a:rPr lang="en-US" dirty="0"/>
              <a:t> ET  |  XX</a:t>
            </a:r>
            <a:r>
              <a:rPr lang="en-US" sz="1800" dirty="0"/>
              <a:t>PM</a:t>
            </a:r>
            <a:r>
              <a:rPr lang="en-US" dirty="0"/>
              <a:t> PT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A4122-46B5-4546-A0AC-F8B6FCAAF5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2E55A-7C12-6F40-803D-AE035498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66" y="1792563"/>
            <a:ext cx="564141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Title is two lines, </a:t>
            </a:r>
            <a:br>
              <a:rPr lang="en-US" dirty="0"/>
            </a:br>
            <a:r>
              <a:rPr lang="en-US" dirty="0"/>
              <a:t>unless too long/short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1F5EB7-C1E3-1147-82B3-A75DDC200BEE}"/>
              </a:ext>
            </a:extLst>
          </p:cNvPr>
          <p:cNvSpPr/>
          <p:nvPr/>
        </p:nvSpPr>
        <p:spPr>
          <a:xfrm>
            <a:off x="6356509" y="202436"/>
            <a:ext cx="2614613" cy="1320165"/>
          </a:xfrm>
          <a:prstGeom prst="roundRect">
            <a:avLst/>
          </a:prstGeom>
          <a:solidFill>
            <a:srgbClr val="017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903E3-214E-3241-B9F7-B7288BD4FC80}"/>
              </a:ext>
            </a:extLst>
          </p:cNvPr>
          <p:cNvSpPr txBox="1"/>
          <p:nvPr/>
        </p:nvSpPr>
        <p:spPr>
          <a:xfrm>
            <a:off x="6397229" y="458562"/>
            <a:ext cx="2533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TEMPLATE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30417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</a:t>
            </a:r>
            <a:r>
              <a:rPr lang="en-US" sz="1800" dirty="0"/>
              <a:t>PM</a:t>
            </a:r>
            <a:r>
              <a:rPr lang="en-US" dirty="0"/>
              <a:t> ET  |  4</a:t>
            </a:r>
            <a:r>
              <a:rPr lang="en-US" sz="1800" dirty="0"/>
              <a:t>PM</a:t>
            </a:r>
            <a:r>
              <a:rPr lang="en-US" dirty="0"/>
              <a:t> PT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9384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1PM ET  |  4PM PT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2860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1PM ET  |  4PM PT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pic>
        <p:nvPicPr>
          <p:cNvPr id="12" name="Picture Placeholder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54" b="5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5935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pic>
        <p:nvPicPr>
          <p:cNvPr id="12" name="Picture Placeholder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59" b="59"/>
          <a:stretch/>
        </p:blipFill>
        <p:spPr/>
      </p:pic>
      <p:pic>
        <p:nvPicPr>
          <p:cNvPr id="15" name="Picture Placeholder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9369F59E-4FA1-6D41-8DA2-82EBFA6FCC7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29E14C-DCA6-4643-A189-EEA43F9D39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1PM ET  |  4PM PT 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C77F35-8D99-6B43-9C0A-4ABF9C2EA8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5735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7FFF25-72AC-444D-B533-DD8C3A37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68" y="1694988"/>
            <a:ext cx="5070439" cy="994172"/>
          </a:xfrm>
        </p:spPr>
        <p:txBody>
          <a:bodyPr/>
          <a:lstStyle/>
          <a:p>
            <a:r>
              <a:rPr lang="en-US" dirty="0"/>
              <a:t>Conversation Prompt:</a:t>
            </a:r>
          </a:p>
        </p:txBody>
      </p:sp>
    </p:spTree>
    <p:extLst>
      <p:ext uri="{BB962C8B-B14F-4D97-AF65-F5344CB8AC3E}">
        <p14:creationId xmlns:p14="http://schemas.microsoft.com/office/powerpoint/2010/main" val="223175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66CB8-8A19-F24A-9366-6D9CE5759EDB}"/>
              </a:ext>
            </a:extLst>
          </p:cNvPr>
          <p:cNvSpPr/>
          <p:nvPr/>
        </p:nvSpPr>
        <p:spPr>
          <a:xfrm>
            <a:off x="102678" y="4579861"/>
            <a:ext cx="8852652" cy="70788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You can raise an anonymous concern via the 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Microsoft Runs on Trust</a:t>
            </a:r>
            <a:r>
              <a:rPr lang="en-US" altLang="ja-JP" sz="2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website.</a:t>
            </a:r>
          </a:p>
          <a:p>
            <a:pPr algn="ctr"/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0" name="Title 4">
            <a:extLst>
              <a:ext uri="{FF2B5EF4-FFF2-40B4-BE49-F238E27FC236}">
                <a16:creationId xmlns:a16="http://schemas.microsoft.com/office/drawing/2014/main" id="{E7C58CA5-2E12-467D-A4B2-31683AC30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740790"/>
              </p:ext>
            </p:extLst>
          </p:nvPr>
        </p:nvGraphicFramePr>
        <p:xfrm>
          <a:off x="259805" y="1122626"/>
          <a:ext cx="8734662" cy="308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EE8C29-39A3-854B-A3B2-E61F70914008}"/>
              </a:ext>
            </a:extLst>
          </p:cNvPr>
          <p:cNvSpPr txBox="1"/>
          <p:nvPr/>
        </p:nvSpPr>
        <p:spPr>
          <a:xfrm>
            <a:off x="344948" y="224197"/>
            <a:ext cx="8368113" cy="7033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97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Community Standards</a:t>
            </a:r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3004</TotalTime>
  <Words>165</Words>
  <Application>Microsoft Office PowerPoint</Application>
  <PresentationFormat>On-screen Show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Light</vt:lpstr>
      <vt:lpstr>Office Theme</vt:lpstr>
      <vt:lpstr>Title is two lines,  unless too long/short</vt:lpstr>
      <vt:lpstr>Title of  Event</vt:lpstr>
      <vt:lpstr>Title of  Event</vt:lpstr>
      <vt:lpstr>Title of  Event</vt:lpstr>
      <vt:lpstr>Title of  Event</vt:lpstr>
      <vt:lpstr>Conversation Prompt: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Caitlin Land</dc:creator>
  <cp:keywords/>
  <dc:description/>
  <cp:lastModifiedBy>Christian Talavera (HE/HIM)</cp:lastModifiedBy>
  <cp:revision>67</cp:revision>
  <dcterms:created xsi:type="dcterms:W3CDTF">2020-08-05T21:00:18Z</dcterms:created>
  <dcterms:modified xsi:type="dcterms:W3CDTF">2021-11-01T22:04:44Z</dcterms:modified>
  <cp:category/>
</cp:coreProperties>
</file>